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417" r:id="rId2"/>
    <p:sldId id="419" r:id="rId3"/>
    <p:sldId id="420" r:id="rId4"/>
    <p:sldId id="421" r:id="rId5"/>
    <p:sldId id="422" r:id="rId6"/>
    <p:sldId id="423" r:id="rId7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5" autoAdjust="0"/>
    <p:restoredTop sz="94660"/>
  </p:normalViewPr>
  <p:slideViewPr>
    <p:cSldViewPr snapToGrid="0">
      <p:cViewPr varScale="1">
        <p:scale>
          <a:sx n="99" d="100"/>
          <a:sy n="99" d="100"/>
        </p:scale>
        <p:origin x="12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3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7787B3-EDD1-E663-FB45-BFC45D5FBE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4"/>
            <a:ext cx="3078383" cy="513749"/>
          </a:xfrm>
          <a:prstGeom prst="rect">
            <a:avLst/>
          </a:prstGeom>
        </p:spPr>
        <p:txBody>
          <a:bodyPr vert="horz" lIns="97160" tIns="48580" rIns="97160" bIns="48580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A Study of the Proverbs (53)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0FA3B6-0720-13F6-BECC-58E5BAAF71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9" y="4"/>
            <a:ext cx="3078383" cy="513749"/>
          </a:xfrm>
          <a:prstGeom prst="rect">
            <a:avLst/>
          </a:prstGeom>
        </p:spPr>
        <p:txBody>
          <a:bodyPr vert="horz" lIns="97160" tIns="48580" rIns="97160" bIns="48580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11/10/2024 am class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58069-8B31-D779-B41A-9373BFE59C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9719281"/>
            <a:ext cx="3078383" cy="513749"/>
          </a:xfrm>
          <a:prstGeom prst="rect">
            <a:avLst/>
          </a:prstGeom>
        </p:spPr>
        <p:txBody>
          <a:bodyPr vert="horz" lIns="97160" tIns="48580" rIns="97160" bIns="48580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FD037-B4FD-D6C6-D82D-A85EEE5E50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9" y="9719281"/>
            <a:ext cx="3078383" cy="513749"/>
          </a:xfrm>
          <a:prstGeom prst="rect">
            <a:avLst/>
          </a:prstGeom>
        </p:spPr>
        <p:txBody>
          <a:bodyPr vert="horz" lIns="97160" tIns="48580" rIns="97160" bIns="48580" rtlCol="0" anchor="b"/>
          <a:lstStyle>
            <a:lvl1pPr algn="r">
              <a:defRPr sz="1300"/>
            </a:lvl1pPr>
          </a:lstStyle>
          <a:p>
            <a:fld id="{5022EBBA-A151-449F-BE77-42F435A1B04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351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07" tIns="49504" rIns="99007" bIns="49504" rtlCol="0"/>
          <a:lstStyle>
            <a:lvl1pPr algn="l">
              <a:defRPr sz="1300"/>
            </a:lvl1pPr>
          </a:lstStyle>
          <a:p>
            <a:r>
              <a:rPr lang="en-US"/>
              <a:t>A Study of the Proverbs (53)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6" y="0"/>
            <a:ext cx="3077739" cy="513428"/>
          </a:xfrm>
          <a:prstGeom prst="rect">
            <a:avLst/>
          </a:prstGeom>
        </p:spPr>
        <p:txBody>
          <a:bodyPr vert="horz" lIns="99007" tIns="49504" rIns="99007" bIns="49504" rtlCol="0"/>
          <a:lstStyle>
            <a:lvl1pPr algn="r">
              <a:defRPr sz="1300"/>
            </a:lvl1pPr>
          </a:lstStyle>
          <a:p>
            <a:r>
              <a:rPr lang="en-US"/>
              <a:t>11/10/2024 am class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07" tIns="49504" rIns="99007" bIns="495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6"/>
            <a:ext cx="5681980" cy="4029255"/>
          </a:xfrm>
          <a:prstGeom prst="rect">
            <a:avLst/>
          </a:prstGeom>
        </p:spPr>
        <p:txBody>
          <a:bodyPr vert="horz" lIns="99007" tIns="49504" rIns="99007" bIns="4950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07" tIns="49504" rIns="99007" bIns="49504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6" y="9719598"/>
            <a:ext cx="3077739" cy="513427"/>
          </a:xfrm>
          <a:prstGeom prst="rect">
            <a:avLst/>
          </a:prstGeom>
        </p:spPr>
        <p:txBody>
          <a:bodyPr vert="horz" lIns="99007" tIns="49504" rIns="99007" bIns="49504" rtlCol="0" anchor="b"/>
          <a:lstStyle>
            <a:lvl1pPr algn="r">
              <a:defRPr sz="1300"/>
            </a:lvl1pPr>
          </a:lstStyle>
          <a:p>
            <a:fld id="{52397F75-1790-4757-AEA2-5EE674C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230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9" y="69852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3500" y="1449390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63500" y="2976565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4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7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 flipV="1">
            <a:off x="69851" y="2376490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9851" y="2341565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68264" y="2468565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43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8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4" y="4683127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8264" y="4649790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8264" y="4773615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C9C30-F0C9-47ED-A7BD-FA1A1DA2F398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9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F9B6B-4CFF-013E-50C0-509E2F2AC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1ED175EA-92C5-6385-AC2C-4138337F2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B274DA-294A-6AA3-3671-70F72B914031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85412-01EA-A73E-2C1C-C234943CB351}"/>
              </a:ext>
            </a:extLst>
          </p:cNvPr>
          <p:cNvSpPr txBox="1"/>
          <p:nvPr/>
        </p:nvSpPr>
        <p:spPr>
          <a:xfrm>
            <a:off x="1630908" y="3224283"/>
            <a:ext cx="592312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November 10, 2024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LESSON FOUR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REWARDS OF RIGHTEOUSNESS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(#2)</a:t>
            </a:r>
          </a:p>
        </p:txBody>
      </p:sp>
    </p:spTree>
    <p:extLst>
      <p:ext uri="{BB962C8B-B14F-4D97-AF65-F5344CB8AC3E}">
        <p14:creationId xmlns:p14="http://schemas.microsoft.com/office/powerpoint/2010/main" val="65001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6001643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Four: “The Rewards of Righteousness” (#2)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13-15)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57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rottenness to the bones? (14:30)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57"/>
            </a:pPr>
            <a:r>
              <a:rPr lang="en-US" dirty="0"/>
              <a:t>Who reproaches his Maker? (14:31)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Who has hope in death? (14:32)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57"/>
            </a:pPr>
            <a:r>
              <a:rPr lang="en-US" dirty="0"/>
              <a:t>What exalts a nation? (14:34)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What turns away wrath? (15:1)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What does the tongue of the wise do? (15:2)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Whose house has much treasure? (15:6)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What do the lips of the wise do? (15:7)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What is said of the prayer of the upright? (15:8)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57"/>
            </a:pPr>
            <a:r>
              <a:rPr lang="en-US" dirty="0"/>
              <a:t>Whom does the Lord love? (15:9)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endParaRPr lang="en-US" sz="2800" dirty="0"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A516826-8B63-2027-C42D-804D67D33B03}"/>
              </a:ext>
            </a:extLst>
          </p:cNvPr>
          <p:cNvCxnSpPr>
            <a:cxnSpLocks/>
          </p:cNvCxnSpPr>
          <p:nvPr/>
        </p:nvCxnSpPr>
        <p:spPr>
          <a:xfrm>
            <a:off x="308680" y="5551667"/>
            <a:ext cx="832759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85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4431983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Four: “The Rewards of Righteousness” (#2)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13-15)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67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does not want to be reproved? (15:10-12)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Who seeks knowledge? (15:14)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What is an abomination to the Lord? (15:26)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Who studies to give an answer? (15:28)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Whose prayer does the Lord hear? (15:29)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 2" pitchFamily="18" charset="2"/>
              <a:buAutoNum type="arabicPeriod" startAt="67"/>
            </a:pPr>
            <a:r>
              <a:rPr lang="en-US" dirty="0"/>
              <a:t>What is before honor? (15:33)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endParaRPr lang="en-US" sz="2800" dirty="0"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18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F9B6B-4CFF-013E-50C0-509E2F2AC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1ED175EA-92C5-6385-AC2C-4138337F2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B274DA-294A-6AA3-3671-70F72B914031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85412-01EA-A73E-2C1C-C234943CB351}"/>
              </a:ext>
            </a:extLst>
          </p:cNvPr>
          <p:cNvSpPr txBox="1"/>
          <p:nvPr/>
        </p:nvSpPr>
        <p:spPr>
          <a:xfrm>
            <a:off x="1630908" y="3224283"/>
            <a:ext cx="592312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, 2024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LESSON FIVE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SPIRITUAL CONCEPTS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(#1)</a:t>
            </a:r>
          </a:p>
        </p:txBody>
      </p:sp>
    </p:spTree>
    <p:extLst>
      <p:ext uri="{BB962C8B-B14F-4D97-AF65-F5344CB8AC3E}">
        <p14:creationId xmlns:p14="http://schemas.microsoft.com/office/powerpoint/2010/main" val="274498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</a:t>
            </a: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Five</a:t>
            </a: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: “Spiritual Concepts”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16-18)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weighs a man? (16:2)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an abomination to the Lord? (16:5)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causes men to depart from evil? (16:6)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does God do for the man who pleases him? (16:7)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is better than great riches without right? (16:8)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goes before destruction and a fall? (16:18)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A man is happy who does what? (16:20)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Who is called prudent? (16:21)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endParaRPr lang="en-US" sz="2800" dirty="0"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C9333-393C-037E-4061-EE564A1FA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8D7E-0A35-2A94-D2A3-7FADFAD2E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72964-D2C2-48A7-D52D-B9F2FEDBC5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878532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</a:t>
            </a: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Five</a:t>
            </a: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: “Spiritual Concepts” (#1)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16-18)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9"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What are pleasant words? (16:24)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10.	Who sows strife? (16:28)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11.	What is a crown of glory? (16:31)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12.	What is better than the mighty and one who takes a city? 	(16:32)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13.	Who tries the heart? (17:3)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14.	What separates friends? (17:9)</a:t>
            </a:r>
          </a:p>
        </p:txBody>
      </p:sp>
    </p:spTree>
    <p:extLst>
      <p:ext uri="{BB962C8B-B14F-4D97-AF65-F5344CB8AC3E}">
        <p14:creationId xmlns:p14="http://schemas.microsoft.com/office/powerpoint/2010/main" val="2327542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6474</TotalTime>
  <Words>498</Words>
  <Application>Microsoft Office PowerPoint</Application>
  <PresentationFormat>On-screen Show (4:3)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Chancery Uralic</vt:lpstr>
      <vt:lpstr>Franklin Gothic Book</vt:lpstr>
      <vt:lpstr>Perpetua</vt:lpstr>
      <vt:lpstr>Tahoma</vt:lpstr>
      <vt:lpstr>Times New Roman</vt:lpstr>
      <vt:lpstr>Wingdings 2</vt:lpstr>
      <vt:lpstr>Theme10</vt:lpstr>
      <vt:lpstr>PowerPoint Presentation</vt:lpstr>
      <vt:lpstr>WISDOM FROM GOD (A STUDY OF PROVERBS)</vt:lpstr>
      <vt:lpstr>WISDOM FROM GOD (A STUDY OF PROVERBS)</vt:lpstr>
      <vt:lpstr>PowerPoint Presentation</vt:lpstr>
      <vt:lpstr>WISDOM FROM GOD (A STUDY OF PROVERBS)</vt:lpstr>
      <vt:lpstr>WISDOM FROM GOD (A STUDY OF PROVERBS)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The Proverbs (11-3-24)</dc:title>
  <dc:creator>Randy Childs</dc:creator>
  <cp:lastModifiedBy>Richard Lidh</cp:lastModifiedBy>
  <cp:revision>131</cp:revision>
  <cp:lastPrinted>2024-11-17T01:26:07Z</cp:lastPrinted>
  <dcterms:created xsi:type="dcterms:W3CDTF">2023-05-07T12:43:35Z</dcterms:created>
  <dcterms:modified xsi:type="dcterms:W3CDTF">2024-11-17T01:27:07Z</dcterms:modified>
</cp:coreProperties>
</file>